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9" r:id="rId6"/>
    <p:sldId id="270" r:id="rId7"/>
    <p:sldId id="271" r:id="rId8"/>
    <p:sldId id="272" r:id="rId9"/>
    <p:sldId id="274" r:id="rId10"/>
    <p:sldId id="275" r:id="rId11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Gotham Pro" panose="02000503040000020004" pitchFamily="2" charset="0"/>
      <p:regular r:id="rId18"/>
      <p:bold r:id="rId19"/>
      <p:italic r:id="rId20"/>
      <p:boldItalic r:id="rId21"/>
    </p:embeddedFont>
    <p:embeddedFont>
      <p:font typeface="Gotham Pro Medium" panose="02000603030000020004" pitchFamily="2" charset="0"/>
      <p:regular r:id="rId22"/>
      <p:italic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8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75926-4B7C-4589-ABD9-1985F8CDC6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A08DDE-DE1F-424A-90E6-3A5868366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81B31-1AF5-4344-A5E9-0EB863512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D0EAB-8008-4920-BC7D-3AB3C22DD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09AC5-10E7-4CC3-B558-770B9276F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1618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C0B22-BF8D-4E27-B868-0F8C991C3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FBE8B4-9ED1-488E-B088-F4B584663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509D4-67BD-4EE0-8519-3C527DC6E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E5A58-4E9C-465E-ACD6-A0152E221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0497B-878A-4C76-A77A-F9F1C6CB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336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AFA4CF-5E1B-4DB3-8877-21F27D38FE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BF1733-07B3-44F4-B29C-16632281DE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40B0E8-767F-4827-9501-FF2D43CC0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676AAC-EC49-4B88-BCAA-29DD5582B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12EB9-DFD9-4C09-81E3-43C881C7B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8794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7A659-A0B6-4A33-A1FB-A25DCA20B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4CA6F-6277-4A5C-9E08-2B7E80F87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CDB02-743F-4370-8862-E714F8FF4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E0847-E726-44D9-9EF6-0DD3A1B1F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F12D9-FFF3-4896-AFF1-6F596C595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190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124D5-2FA1-4238-ACE2-FAA3DB621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52A8D-99A0-465F-93F3-BD3A7BCC7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81BF0-C22E-4BDB-A4B9-D5BCB6848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6DE91-D26C-41F4-A226-DFF0082AA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82774-6557-4CDF-9986-51D955DFC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5218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94C9F-7EE6-4BD5-80FB-89FC2D31B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E7055-940E-4222-A6B6-417B668CC2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4828F6-E5F4-464A-94CB-777F392D2A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F737F-A644-4677-A90C-C553CDE33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795EE5-E7A9-4D43-8634-88A8A79F9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BD0BD-7B57-41CD-A749-CE4F57998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627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F95D2-74F4-4C91-8627-A9E2A99A2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89A6C-1B3E-48D2-8EF8-07825D84D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C8768-0BA0-4C8F-87A5-30132BB5E6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3D3C5-48FB-4C66-BE6F-80BCDBDE0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F3F78-D092-4F75-A3C8-8C04F64ED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30436A-8D81-41E7-AD0C-0193F0544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232D4F-5D71-4475-93F5-68019A389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7F19C5-0FFA-47E8-9ED0-6B7A61CF9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2918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BDFE6-55A7-46BC-98CB-2D21ED75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203F18-06E8-4B62-9EC6-3C7F3EADD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F2A844-E081-4592-86E8-C02EAB20B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D56524-F801-4A5B-A1BB-1E6F6E8C4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587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D778F7-763A-476A-AFC8-53AC9D88A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CFBAEF-90DC-4E1F-AA55-59356B39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60B47-1DFB-437B-A64F-28C1AA91C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7814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2CD96-1CF9-47DA-890E-4E4D55BD8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8ABFB-B81D-4F62-AE79-CD88DAC00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7EB52-F830-4B29-B8B2-FD7CCA724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04B5C-DD9A-4D66-AD0B-562D8C57C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6A0BF-1C38-42E4-879A-334988887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7F02B3-8757-41D2-9FA3-FA6572BC1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8509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F4F04-E6FE-4C45-9594-B6B891BC8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703A19-F945-49DD-BA98-AF1AB078A7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3BABB4-A06B-4757-97FC-6AABAD285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B6EBF-D4E2-414A-B998-575DABF9B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6AF48-85A3-4A04-B251-BA47961CD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08216-EFA0-4FF3-8C5A-276E04056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5426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4B76D1-3E99-494F-BBA6-FDA621EA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B5290-6CB2-4975-966C-591BB5F72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CEE8A-28F0-4BAF-919A-4CAE1E059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8EFDC-8DD6-4DB2-9B26-E49FF2788EA3}" type="datetimeFigureOut">
              <a:rPr lang="ru-RU" smtClean="0"/>
              <a:t>24.11.2020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85DBF-53BF-49AD-9B93-842E54A2C3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FC897-791F-441F-BEF8-919CA7C05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2D3F4-7D06-46D6-A99C-BEBC8EA9C7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615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image" Target="../media/image5.jpe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image" Target="../media/image7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image" Target="../media/image7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96BE2-0E18-4413-A07C-1DE2EE778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596" y="282677"/>
            <a:ext cx="9144000" cy="1794079"/>
          </a:xfrm>
        </p:spPr>
        <p:txBody>
          <a:bodyPr/>
          <a:lstStyle/>
          <a:p>
            <a:pPr algn="l"/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Система рассылки сообщений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EEFFBC-6F0B-4F57-8C04-EABC2A7F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7596" y="2197916"/>
            <a:ext cx="11576808" cy="4377406"/>
          </a:xfrm>
        </p:spPr>
        <p:txBody>
          <a:bodyPr>
            <a:normAutofit/>
          </a:bodyPr>
          <a:lstStyle/>
          <a:p>
            <a:pPr algn="l"/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Иванчиков Борис</a:t>
            </a:r>
          </a:p>
          <a:p>
            <a:pPr algn="l"/>
            <a:r>
              <a:rPr lang="ru-RU" dirty="0" err="1">
                <a:latin typeface="Gotham Pro" panose="02000503040000020004" pitchFamily="2" charset="0"/>
                <a:cs typeface="Gotham Pro" panose="02000503040000020004" pitchFamily="2" charset="0"/>
              </a:rPr>
              <a:t>Умертаев</a:t>
            </a:r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 Арслан</a:t>
            </a:r>
          </a:p>
          <a:p>
            <a:pPr algn="l"/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Райков Дмитрий</a:t>
            </a:r>
          </a:p>
          <a:p>
            <a:pPr algn="l"/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Максимов Никита</a:t>
            </a:r>
          </a:p>
        </p:txBody>
      </p:sp>
    </p:spTree>
    <p:extLst>
      <p:ext uri="{BB962C8B-B14F-4D97-AF65-F5344CB8AC3E}">
        <p14:creationId xmlns:p14="http://schemas.microsoft.com/office/powerpoint/2010/main" val="2167972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5CBB650-C324-4B31-9F83-51E72F2F6493}"/>
              </a:ext>
            </a:extLst>
          </p:cNvPr>
          <p:cNvSpPr txBox="1">
            <a:spLocks/>
          </p:cNvSpPr>
          <p:nvPr/>
        </p:nvSpPr>
        <p:spPr>
          <a:xfrm>
            <a:off x="257175" y="162392"/>
            <a:ext cx="9051983" cy="6793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latin typeface="Gotham Pro" panose="02000503040000020004" pitchFamily="2" charset="0"/>
                <a:cs typeface="Gotham Pro" panose="02000503040000020004" pitchFamily="2" charset="0"/>
              </a:rPr>
              <a:t>План</a:t>
            </a:r>
            <a:endParaRPr lang="ru-RU" sz="3600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5A2377-146E-4EDE-9CA0-5245D2385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02" y="932982"/>
            <a:ext cx="4448564" cy="56864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D18C5E-050A-4E1A-8F7C-DCE794451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9" b="416"/>
          <a:stretch/>
        </p:blipFill>
        <p:spPr>
          <a:xfrm>
            <a:off x="5552686" y="927082"/>
            <a:ext cx="4905375" cy="56923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2394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3A315A-6388-4211-BB57-10C28DE839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" r="1631"/>
          <a:stretch/>
        </p:blipFill>
        <p:spPr>
          <a:xfrm>
            <a:off x="1013932" y="666750"/>
            <a:ext cx="9487948" cy="619125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5CBB650-C324-4B31-9F83-51E72F2F6493}"/>
              </a:ext>
            </a:extLst>
          </p:cNvPr>
          <p:cNvSpPr txBox="1">
            <a:spLocks/>
          </p:cNvSpPr>
          <p:nvPr/>
        </p:nvSpPr>
        <p:spPr>
          <a:xfrm>
            <a:off x="374708" y="282677"/>
            <a:ext cx="9144000" cy="179407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Схема</a:t>
            </a:r>
          </a:p>
        </p:txBody>
      </p:sp>
    </p:spTree>
    <p:extLst>
      <p:ext uri="{BB962C8B-B14F-4D97-AF65-F5344CB8AC3E}">
        <p14:creationId xmlns:p14="http://schemas.microsoft.com/office/powerpoint/2010/main" val="1090325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1D4854D-97DB-45D9-B59F-A0035EFB9CA3}"/>
              </a:ext>
            </a:extLst>
          </p:cNvPr>
          <p:cNvSpPr/>
          <p:nvPr/>
        </p:nvSpPr>
        <p:spPr>
          <a:xfrm>
            <a:off x="993609" y="536895"/>
            <a:ext cx="2907272" cy="604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Rectangle 13">
            <a:hlinkClick r:id="rId2" action="ppaction://hlinksldjump"/>
            <a:extLst>
              <a:ext uri="{FF2B5EF4-FFF2-40B4-BE49-F238E27FC236}">
                <a16:creationId xmlns:a16="http://schemas.microsoft.com/office/drawing/2014/main" id="{0658A165-8DBA-4B1D-8716-22EFA33A1211}"/>
              </a:ext>
            </a:extLst>
          </p:cNvPr>
          <p:cNvSpPr/>
          <p:nvPr/>
        </p:nvSpPr>
        <p:spPr>
          <a:xfrm>
            <a:off x="9714451" y="6019101"/>
            <a:ext cx="1402360" cy="53270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Rectangle 15">
            <a:hlinkClick r:id="rId3" action="ppaction://hlinksldjump"/>
            <a:extLst>
              <a:ext uri="{FF2B5EF4-FFF2-40B4-BE49-F238E27FC236}">
                <a16:creationId xmlns:a16="http://schemas.microsoft.com/office/drawing/2014/main" id="{49BD6445-ECFA-468A-B21B-37FFB1A0352F}"/>
              </a:ext>
            </a:extLst>
          </p:cNvPr>
          <p:cNvSpPr/>
          <p:nvPr/>
        </p:nvSpPr>
        <p:spPr>
          <a:xfrm>
            <a:off x="2207703" y="2824991"/>
            <a:ext cx="1080782" cy="32088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F7DE5-8969-44C4-9BDF-3849A6F493C0}"/>
              </a:ext>
            </a:extLst>
          </p:cNvPr>
          <p:cNvCxnSpPr/>
          <p:nvPr/>
        </p:nvCxnSpPr>
        <p:spPr>
          <a:xfrm>
            <a:off x="0" y="620786"/>
            <a:ext cx="1219200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B2781EC-C9C8-4FE6-A64C-0C4895AD48D0}"/>
              </a:ext>
            </a:extLst>
          </p:cNvPr>
          <p:cNvSpPr txBox="1"/>
          <p:nvPr/>
        </p:nvSpPr>
        <p:spPr>
          <a:xfrm>
            <a:off x="5641595" y="174763"/>
            <a:ext cx="1430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ПРОФИЛЬ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CBF9742-745B-44DB-999A-CE6FF6B8F973}"/>
              </a:ext>
            </a:extLst>
          </p:cNvPr>
          <p:cNvCxnSpPr>
            <a:cxnSpLocks/>
          </p:cNvCxnSpPr>
          <p:nvPr/>
        </p:nvCxnSpPr>
        <p:spPr>
          <a:xfrm>
            <a:off x="5641596" y="620786"/>
            <a:ext cx="1430323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7253254-3596-4B6A-A85C-1E0083EA4F6F}"/>
              </a:ext>
            </a:extLst>
          </p:cNvPr>
          <p:cNvSpPr txBox="1"/>
          <p:nvPr/>
        </p:nvSpPr>
        <p:spPr>
          <a:xfrm>
            <a:off x="9030748" y="167563"/>
            <a:ext cx="1971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ИНСТРУКЦИЯ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AFC3A2-A78E-48E6-8338-58A23FB159E4}"/>
              </a:ext>
            </a:extLst>
          </p:cNvPr>
          <p:cNvSpPr txBox="1"/>
          <p:nvPr/>
        </p:nvSpPr>
        <p:spPr>
          <a:xfrm>
            <a:off x="335560" y="1280022"/>
            <a:ext cx="6065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Gotham Pro" panose="02000503040000020004" pitchFamily="2" charset="0"/>
                <a:cs typeface="Gotham Pro" panose="02000503040000020004" pitchFamily="2" charset="0"/>
              </a:rPr>
              <a:t>ИВАНЧИКОВ БОРИС</a:t>
            </a:r>
          </a:p>
        </p:txBody>
      </p:sp>
      <p:pic>
        <p:nvPicPr>
          <p:cNvPr id="1030" name="Picture 6" descr="Vk Icons - Free Download, PNG and SVG">
            <a:extLst>
              <a:ext uri="{FF2B5EF4-FFF2-40B4-BE49-F238E27FC236}">
                <a16:creationId xmlns:a16="http://schemas.microsoft.com/office/drawing/2014/main" id="{EB7EBB5F-52BE-4353-A3CD-896ABF0681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8" t="14441" r="15505" b="16862"/>
          <a:stretch/>
        </p:blipFill>
        <p:spPr bwMode="auto">
          <a:xfrm>
            <a:off x="444617" y="2177742"/>
            <a:ext cx="343946" cy="339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93F5286-3FE8-4B85-A536-66FD50A571CB}"/>
              </a:ext>
            </a:extLst>
          </p:cNvPr>
          <p:cNvSpPr txBox="1"/>
          <p:nvPr/>
        </p:nvSpPr>
        <p:spPr>
          <a:xfrm>
            <a:off x="790419" y="2162872"/>
            <a:ext cx="3313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https://vk.com/ivanchikovboris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32" name="Picture 8" descr="Telegram Logo Icon of Colored Outline style - Available in SVG, PNG, EPS,  AI &amp; Icon fonts">
            <a:extLst>
              <a:ext uri="{FF2B5EF4-FFF2-40B4-BE49-F238E27FC236}">
                <a16:creationId xmlns:a16="http://schemas.microsoft.com/office/drawing/2014/main" id="{67E567CC-D94F-4F19-A4AE-6D7452CEE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924" y="2662905"/>
            <a:ext cx="369332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B72ED6E-07BB-41F1-89EB-28F9BC20A562}"/>
              </a:ext>
            </a:extLst>
          </p:cNvPr>
          <p:cNvSpPr txBox="1"/>
          <p:nvPr/>
        </p:nvSpPr>
        <p:spPr>
          <a:xfrm>
            <a:off x="813949" y="2640325"/>
            <a:ext cx="197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@ivanchikovboris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34" name="Picture 10" descr="Viber Logo Icon of Colored Outline style - Available in SVG, PNG, EPS, AI &amp;  Icon fonts">
            <a:extLst>
              <a:ext uri="{FF2B5EF4-FFF2-40B4-BE49-F238E27FC236}">
                <a16:creationId xmlns:a16="http://schemas.microsoft.com/office/drawing/2014/main" id="{EFB35CE2-1DDD-4635-8F65-DE82423F9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924" y="3145872"/>
            <a:ext cx="369332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43AA7F80-17F2-4B4B-90AA-386D36FB876A}"/>
              </a:ext>
            </a:extLst>
          </p:cNvPr>
          <p:cNvSpPr txBox="1"/>
          <p:nvPr/>
        </p:nvSpPr>
        <p:spPr>
          <a:xfrm>
            <a:off x="813949" y="3117778"/>
            <a:ext cx="1199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u="sng" dirty="0">
                <a:solidFill>
                  <a:schemeClr val="accent1">
                    <a:lumMod val="75000"/>
                  </a:schemeClr>
                </a:solidFill>
              </a:rPr>
              <a:t>добавить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701285-2789-4FD9-9062-374AA9F74F73}"/>
              </a:ext>
            </a:extLst>
          </p:cNvPr>
          <p:cNvSpPr txBox="1"/>
          <p:nvPr/>
        </p:nvSpPr>
        <p:spPr>
          <a:xfrm>
            <a:off x="340920" y="3684654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1036" name="Picture 12" descr="ФМЛ 31 логотип ФМЛ №31 - Студия логотипов Станислава Гора">
            <a:extLst>
              <a:ext uri="{FF2B5EF4-FFF2-40B4-BE49-F238E27FC236}">
                <a16:creationId xmlns:a16="http://schemas.microsoft.com/office/drawing/2014/main" id="{BEEFBF10-9A3F-49A1-8B3B-0A8BB32A5B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2" t="18336" r="12106" b="22291"/>
          <a:stretch/>
        </p:blipFill>
        <p:spPr bwMode="auto">
          <a:xfrm>
            <a:off x="204997" y="79895"/>
            <a:ext cx="2417306" cy="49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598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hlinkClick r:id="rId2" action="ppaction://hlinksldjump"/>
            <a:extLst>
              <a:ext uri="{FF2B5EF4-FFF2-40B4-BE49-F238E27FC236}">
                <a16:creationId xmlns:a16="http://schemas.microsoft.com/office/drawing/2014/main" id="{0658A165-8DBA-4B1D-8716-22EFA33A1211}"/>
              </a:ext>
            </a:extLst>
          </p:cNvPr>
          <p:cNvSpPr/>
          <p:nvPr/>
        </p:nvSpPr>
        <p:spPr>
          <a:xfrm>
            <a:off x="9714451" y="6019101"/>
            <a:ext cx="1402360" cy="53270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Rectangle 15">
            <a:hlinkClick r:id="rId3" action="ppaction://hlinksldjump"/>
            <a:extLst>
              <a:ext uri="{FF2B5EF4-FFF2-40B4-BE49-F238E27FC236}">
                <a16:creationId xmlns:a16="http://schemas.microsoft.com/office/drawing/2014/main" id="{49BD6445-ECFA-468A-B21B-37FFB1A0352F}"/>
              </a:ext>
            </a:extLst>
          </p:cNvPr>
          <p:cNvSpPr/>
          <p:nvPr/>
        </p:nvSpPr>
        <p:spPr>
          <a:xfrm>
            <a:off x="2207703" y="2824991"/>
            <a:ext cx="1080782" cy="32088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F7DE5-8969-44C4-9BDF-3849A6F493C0}"/>
              </a:ext>
            </a:extLst>
          </p:cNvPr>
          <p:cNvCxnSpPr/>
          <p:nvPr/>
        </p:nvCxnSpPr>
        <p:spPr>
          <a:xfrm>
            <a:off x="0" y="620786"/>
            <a:ext cx="1219200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B2781EC-C9C8-4FE6-A64C-0C4895AD48D0}"/>
              </a:ext>
            </a:extLst>
          </p:cNvPr>
          <p:cNvSpPr txBox="1"/>
          <p:nvPr/>
        </p:nvSpPr>
        <p:spPr>
          <a:xfrm>
            <a:off x="3709788" y="149753"/>
            <a:ext cx="1430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ПРОФИЛЬ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253254-3596-4B6A-A85C-1E0083EA4F6F}"/>
              </a:ext>
            </a:extLst>
          </p:cNvPr>
          <p:cNvSpPr txBox="1"/>
          <p:nvPr/>
        </p:nvSpPr>
        <p:spPr>
          <a:xfrm>
            <a:off x="5587068" y="156893"/>
            <a:ext cx="2810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НОВОЕ СООБЩЕНИЕ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701285-2789-4FD9-9062-374AA9F74F73}"/>
              </a:ext>
            </a:extLst>
          </p:cNvPr>
          <p:cNvSpPr txBox="1"/>
          <p:nvPr/>
        </p:nvSpPr>
        <p:spPr>
          <a:xfrm>
            <a:off x="340920" y="3684654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1036" name="Picture 12" descr="ФМЛ 31 логотип ФМЛ №31 - Студия логотипов Станислава Гора">
            <a:extLst>
              <a:ext uri="{FF2B5EF4-FFF2-40B4-BE49-F238E27FC236}">
                <a16:creationId xmlns:a16="http://schemas.microsoft.com/office/drawing/2014/main" id="{BEEFBF10-9A3F-49A1-8B3B-0A8BB32A5B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2" t="18336" r="12106" b="22291"/>
          <a:stretch/>
        </p:blipFill>
        <p:spPr bwMode="auto">
          <a:xfrm>
            <a:off x="204997" y="79895"/>
            <a:ext cx="2417306" cy="49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FC0D27E-8E41-4E1E-A989-9F26C87EF609}"/>
              </a:ext>
            </a:extLst>
          </p:cNvPr>
          <p:cNvSpPr txBox="1"/>
          <p:nvPr/>
        </p:nvSpPr>
        <p:spPr>
          <a:xfrm>
            <a:off x="8827074" y="154873"/>
            <a:ext cx="313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ИСТОРИЯ СООБЩЕНИЙ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0E1E509-4379-4E11-AF1E-65C0811C0CC0}"/>
              </a:ext>
            </a:extLst>
          </p:cNvPr>
          <p:cNvCxnSpPr>
            <a:cxnSpLocks/>
          </p:cNvCxnSpPr>
          <p:nvPr/>
        </p:nvCxnSpPr>
        <p:spPr>
          <a:xfrm>
            <a:off x="5662569" y="620786"/>
            <a:ext cx="265931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C348F4C-9F59-4CC0-8DFB-9A1B604A78F8}"/>
              </a:ext>
            </a:extLst>
          </p:cNvPr>
          <p:cNvSpPr/>
          <p:nvPr/>
        </p:nvSpPr>
        <p:spPr>
          <a:xfrm>
            <a:off x="340920" y="838899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59D155A-7C44-471C-9C04-E84EE848082B}"/>
              </a:ext>
            </a:extLst>
          </p:cNvPr>
          <p:cNvSpPr/>
          <p:nvPr/>
        </p:nvSpPr>
        <p:spPr>
          <a:xfrm>
            <a:off x="340920" y="1694531"/>
            <a:ext cx="11625976" cy="4542683"/>
          </a:xfrm>
          <a:prstGeom prst="roundRect">
            <a:avLst>
              <a:gd name="adj" fmla="val 1814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076DDA-A11F-4A7A-8F6D-EAF8684B4F26}"/>
              </a:ext>
            </a:extLst>
          </p:cNvPr>
          <p:cNvSpPr txBox="1"/>
          <p:nvPr/>
        </p:nvSpPr>
        <p:spPr>
          <a:xfrm>
            <a:off x="433285" y="972993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u="sng" dirty="0">
                <a:solidFill>
                  <a:schemeClr val="accent1">
                    <a:lumMod val="75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Выбрать получателей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0DBD65E-1F2D-483C-AE9D-706D200DBF19}"/>
              </a:ext>
            </a:extLst>
          </p:cNvPr>
          <p:cNvSpPr txBox="1"/>
          <p:nvPr/>
        </p:nvSpPr>
        <p:spPr>
          <a:xfrm>
            <a:off x="433285" y="1836974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Текст сообщения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04A5772-8EBD-488E-ACE4-EE2DA44A8D97}"/>
              </a:ext>
            </a:extLst>
          </p:cNvPr>
          <p:cNvSpPr/>
          <p:nvPr/>
        </p:nvSpPr>
        <p:spPr>
          <a:xfrm>
            <a:off x="340920" y="6341025"/>
            <a:ext cx="1866783" cy="411062"/>
          </a:xfrm>
          <a:prstGeom prst="roundRect">
            <a:avLst>
              <a:gd name="adj" fmla="val 12585"/>
            </a:avLst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ОТПРАВИТЬ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59FE6FEC-0E6A-4656-8818-F45C290E799F}"/>
              </a:ext>
            </a:extLst>
          </p:cNvPr>
          <p:cNvSpPr/>
          <p:nvPr/>
        </p:nvSpPr>
        <p:spPr>
          <a:xfrm>
            <a:off x="2355094" y="6341025"/>
            <a:ext cx="411062" cy="411062"/>
          </a:xfrm>
          <a:prstGeom prst="roundRect">
            <a:avLst>
              <a:gd name="adj" fmla="val 12585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2064" name="Picture 16" descr="File icon - interface, archive, files and folders, file, document #icons  #iconbros #freeicons #freeicon #free #icon in 2020 | Photo editing, Icon,  Free icons">
            <a:extLst>
              <a:ext uri="{FF2B5EF4-FFF2-40B4-BE49-F238E27FC236}">
                <a16:creationId xmlns:a16="http://schemas.microsoft.com/office/drawing/2014/main" id="{E0203D6C-78A8-43F6-B1ED-164301A18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672" y="6372603"/>
            <a:ext cx="347906" cy="347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205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hlinkClick r:id="rId2" action="ppaction://hlinksldjump"/>
            <a:extLst>
              <a:ext uri="{FF2B5EF4-FFF2-40B4-BE49-F238E27FC236}">
                <a16:creationId xmlns:a16="http://schemas.microsoft.com/office/drawing/2014/main" id="{0658A165-8DBA-4B1D-8716-22EFA33A1211}"/>
              </a:ext>
            </a:extLst>
          </p:cNvPr>
          <p:cNvSpPr/>
          <p:nvPr/>
        </p:nvSpPr>
        <p:spPr>
          <a:xfrm>
            <a:off x="9714451" y="6019101"/>
            <a:ext cx="1402360" cy="53270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Rectangle 15">
            <a:hlinkClick r:id="rId3" action="ppaction://hlinksldjump"/>
            <a:extLst>
              <a:ext uri="{FF2B5EF4-FFF2-40B4-BE49-F238E27FC236}">
                <a16:creationId xmlns:a16="http://schemas.microsoft.com/office/drawing/2014/main" id="{49BD6445-ECFA-468A-B21B-37FFB1A0352F}"/>
              </a:ext>
            </a:extLst>
          </p:cNvPr>
          <p:cNvSpPr/>
          <p:nvPr/>
        </p:nvSpPr>
        <p:spPr>
          <a:xfrm>
            <a:off x="2207703" y="2824991"/>
            <a:ext cx="1080782" cy="32088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F7DE5-8969-44C4-9BDF-3849A6F493C0}"/>
              </a:ext>
            </a:extLst>
          </p:cNvPr>
          <p:cNvCxnSpPr/>
          <p:nvPr/>
        </p:nvCxnSpPr>
        <p:spPr>
          <a:xfrm>
            <a:off x="0" y="620786"/>
            <a:ext cx="1219200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B2781EC-C9C8-4FE6-A64C-0C4895AD48D0}"/>
              </a:ext>
            </a:extLst>
          </p:cNvPr>
          <p:cNvSpPr txBox="1"/>
          <p:nvPr/>
        </p:nvSpPr>
        <p:spPr>
          <a:xfrm>
            <a:off x="3709788" y="149753"/>
            <a:ext cx="1430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ПРОФИЛЬ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253254-3596-4B6A-A85C-1E0083EA4F6F}"/>
              </a:ext>
            </a:extLst>
          </p:cNvPr>
          <p:cNvSpPr txBox="1"/>
          <p:nvPr/>
        </p:nvSpPr>
        <p:spPr>
          <a:xfrm>
            <a:off x="5587068" y="156893"/>
            <a:ext cx="2810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НОВОЕ СООБЩЕНИЕ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701285-2789-4FD9-9062-374AA9F74F73}"/>
              </a:ext>
            </a:extLst>
          </p:cNvPr>
          <p:cNvSpPr txBox="1"/>
          <p:nvPr/>
        </p:nvSpPr>
        <p:spPr>
          <a:xfrm>
            <a:off x="340920" y="3684654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1036" name="Picture 12" descr="ФМЛ 31 логотип ФМЛ №31 - Студия логотипов Станислава Гора">
            <a:extLst>
              <a:ext uri="{FF2B5EF4-FFF2-40B4-BE49-F238E27FC236}">
                <a16:creationId xmlns:a16="http://schemas.microsoft.com/office/drawing/2014/main" id="{BEEFBF10-9A3F-49A1-8B3B-0A8BB32A5B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2" t="18336" r="12106" b="22291"/>
          <a:stretch/>
        </p:blipFill>
        <p:spPr bwMode="auto">
          <a:xfrm>
            <a:off x="204997" y="79895"/>
            <a:ext cx="2417306" cy="49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FC0D27E-8E41-4E1E-A989-9F26C87EF609}"/>
              </a:ext>
            </a:extLst>
          </p:cNvPr>
          <p:cNvSpPr txBox="1"/>
          <p:nvPr/>
        </p:nvSpPr>
        <p:spPr>
          <a:xfrm>
            <a:off x="8827074" y="154873"/>
            <a:ext cx="313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ИСТОРИЯ СООБЩЕНИЙ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0E1E509-4379-4E11-AF1E-65C0811C0CC0}"/>
              </a:ext>
            </a:extLst>
          </p:cNvPr>
          <p:cNvCxnSpPr>
            <a:cxnSpLocks/>
          </p:cNvCxnSpPr>
          <p:nvPr/>
        </p:nvCxnSpPr>
        <p:spPr>
          <a:xfrm>
            <a:off x="5662569" y="620786"/>
            <a:ext cx="265931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C348F4C-9F59-4CC0-8DFB-9A1B604A78F8}"/>
              </a:ext>
            </a:extLst>
          </p:cNvPr>
          <p:cNvSpPr/>
          <p:nvPr/>
        </p:nvSpPr>
        <p:spPr>
          <a:xfrm>
            <a:off x="340920" y="838899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59D155A-7C44-471C-9C04-E84EE848082B}"/>
              </a:ext>
            </a:extLst>
          </p:cNvPr>
          <p:cNvSpPr/>
          <p:nvPr/>
        </p:nvSpPr>
        <p:spPr>
          <a:xfrm>
            <a:off x="340920" y="1694531"/>
            <a:ext cx="11625976" cy="4542683"/>
          </a:xfrm>
          <a:prstGeom prst="roundRect">
            <a:avLst>
              <a:gd name="adj" fmla="val 1814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076DDA-A11F-4A7A-8F6D-EAF8684B4F26}"/>
              </a:ext>
            </a:extLst>
          </p:cNvPr>
          <p:cNvSpPr txBox="1"/>
          <p:nvPr/>
        </p:nvSpPr>
        <p:spPr>
          <a:xfrm>
            <a:off x="433285" y="972993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u="sng" dirty="0">
                <a:solidFill>
                  <a:schemeClr val="accent1">
                    <a:lumMod val="75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Выбрать получателей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0DBD65E-1F2D-483C-AE9D-706D200DBF19}"/>
              </a:ext>
            </a:extLst>
          </p:cNvPr>
          <p:cNvSpPr txBox="1"/>
          <p:nvPr/>
        </p:nvSpPr>
        <p:spPr>
          <a:xfrm>
            <a:off x="433285" y="1836974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Текст сообщения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04A5772-8EBD-488E-ACE4-EE2DA44A8D97}"/>
              </a:ext>
            </a:extLst>
          </p:cNvPr>
          <p:cNvSpPr/>
          <p:nvPr/>
        </p:nvSpPr>
        <p:spPr>
          <a:xfrm>
            <a:off x="340920" y="6341025"/>
            <a:ext cx="1866783" cy="411062"/>
          </a:xfrm>
          <a:prstGeom prst="roundRect">
            <a:avLst>
              <a:gd name="adj" fmla="val 12585"/>
            </a:avLst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ОТПРАВИТЬ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59FE6FEC-0E6A-4656-8818-F45C290E799F}"/>
              </a:ext>
            </a:extLst>
          </p:cNvPr>
          <p:cNvSpPr/>
          <p:nvPr/>
        </p:nvSpPr>
        <p:spPr>
          <a:xfrm>
            <a:off x="2355094" y="6341025"/>
            <a:ext cx="411062" cy="411062"/>
          </a:xfrm>
          <a:prstGeom prst="roundRect">
            <a:avLst>
              <a:gd name="adj" fmla="val 12585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2064" name="Picture 16" descr="File icon - interface, archive, files and folders, file, document #icons  #iconbros #freeicons #freeicon #free #icon in 2020 | Photo editing, Icon,  Free icons">
            <a:extLst>
              <a:ext uri="{FF2B5EF4-FFF2-40B4-BE49-F238E27FC236}">
                <a16:creationId xmlns:a16="http://schemas.microsoft.com/office/drawing/2014/main" id="{E0203D6C-78A8-43F6-B1ED-164301A18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672" y="6372603"/>
            <a:ext cx="347906" cy="347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DE15785-6435-4897-BC93-312D40DC5B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8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F7A38BE-42E3-4210-AAEA-61E6A5F2AFFE}"/>
              </a:ext>
            </a:extLst>
          </p:cNvPr>
          <p:cNvSpPr/>
          <p:nvPr/>
        </p:nvSpPr>
        <p:spPr>
          <a:xfrm>
            <a:off x="1738859" y="983227"/>
            <a:ext cx="8714281" cy="4901780"/>
          </a:xfrm>
          <a:prstGeom prst="roundRect">
            <a:avLst>
              <a:gd name="adj" fmla="val 3177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43ACBA-AB1A-48A6-8403-83EDC0EAA379}"/>
              </a:ext>
            </a:extLst>
          </p:cNvPr>
          <p:cNvSpPr txBox="1"/>
          <p:nvPr/>
        </p:nvSpPr>
        <p:spPr>
          <a:xfrm>
            <a:off x="4535646" y="1117321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Выбор получателей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81F67A-92D9-4240-BA31-CD7E98027612}"/>
              </a:ext>
            </a:extLst>
          </p:cNvPr>
          <p:cNvSpPr txBox="1"/>
          <p:nvPr/>
        </p:nvSpPr>
        <p:spPr>
          <a:xfrm>
            <a:off x="2207703" y="1632252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Пользователи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6C360E-46AE-48F6-A4B0-95CB2176B978}"/>
              </a:ext>
            </a:extLst>
          </p:cNvPr>
          <p:cNvSpPr txBox="1"/>
          <p:nvPr/>
        </p:nvSpPr>
        <p:spPr>
          <a:xfrm>
            <a:off x="6837027" y="1632927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Группы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F4F2EDE-E3CF-461B-A402-9F386D252247}"/>
              </a:ext>
            </a:extLst>
          </p:cNvPr>
          <p:cNvCxnSpPr>
            <a:cxnSpLocks/>
          </p:cNvCxnSpPr>
          <p:nvPr/>
        </p:nvCxnSpPr>
        <p:spPr>
          <a:xfrm>
            <a:off x="1748384" y="2090086"/>
            <a:ext cx="8714281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5A2FB8-367C-4E91-AFDE-C3C9ACB5F891}"/>
              </a:ext>
            </a:extLst>
          </p:cNvPr>
          <p:cNvCxnSpPr>
            <a:cxnSpLocks/>
          </p:cNvCxnSpPr>
          <p:nvPr/>
        </p:nvCxnSpPr>
        <p:spPr>
          <a:xfrm>
            <a:off x="2838828" y="2080561"/>
            <a:ext cx="1866522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D32F630-473C-4110-8446-0154120AF207}"/>
              </a:ext>
            </a:extLst>
          </p:cNvPr>
          <p:cNvSpPr txBox="1"/>
          <p:nvPr/>
        </p:nvSpPr>
        <p:spPr>
          <a:xfrm>
            <a:off x="2133600" y="2219088"/>
            <a:ext cx="2805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4116D3C-4E6B-41D5-808C-9B85646CA154}"/>
              </a:ext>
            </a:extLst>
          </p:cNvPr>
          <p:cNvSpPr txBox="1"/>
          <p:nvPr/>
        </p:nvSpPr>
        <p:spPr>
          <a:xfrm>
            <a:off x="2133601" y="2617450"/>
            <a:ext cx="2805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42FA69-C8F6-4BBC-8EF4-074E8D67265F}"/>
              </a:ext>
            </a:extLst>
          </p:cNvPr>
          <p:cNvSpPr txBox="1"/>
          <p:nvPr/>
        </p:nvSpPr>
        <p:spPr>
          <a:xfrm>
            <a:off x="2133599" y="3019469"/>
            <a:ext cx="2805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8B471A9-000B-4B37-890C-263633E25EBC}"/>
              </a:ext>
            </a:extLst>
          </p:cNvPr>
          <p:cNvSpPr txBox="1"/>
          <p:nvPr/>
        </p:nvSpPr>
        <p:spPr>
          <a:xfrm>
            <a:off x="2133599" y="3420379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25E049-DC7A-4498-AEBF-C19A6873228E}"/>
              </a:ext>
            </a:extLst>
          </p:cNvPr>
          <p:cNvSpPr txBox="1"/>
          <p:nvPr/>
        </p:nvSpPr>
        <p:spPr>
          <a:xfrm>
            <a:off x="2130140" y="3819376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C6E2CD4-9551-448F-8468-0EE4078C8FFE}"/>
              </a:ext>
            </a:extLst>
          </p:cNvPr>
          <p:cNvSpPr txBox="1"/>
          <p:nvPr/>
        </p:nvSpPr>
        <p:spPr>
          <a:xfrm>
            <a:off x="2130140" y="4219661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55702D-7FAF-422D-8963-F77C7DD6C6E9}"/>
              </a:ext>
            </a:extLst>
          </p:cNvPr>
          <p:cNvSpPr txBox="1"/>
          <p:nvPr/>
        </p:nvSpPr>
        <p:spPr>
          <a:xfrm>
            <a:off x="2131886" y="4612205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7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42F8DC-A3AC-4CC2-8907-218910018359}"/>
              </a:ext>
            </a:extLst>
          </p:cNvPr>
          <p:cNvSpPr txBox="1"/>
          <p:nvPr/>
        </p:nvSpPr>
        <p:spPr>
          <a:xfrm>
            <a:off x="2130140" y="5014983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8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2BEC295-1F30-4306-97C3-3FCA9817B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127" y="2245600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>
            <a:extLst>
              <a:ext uri="{FF2B5EF4-FFF2-40B4-BE49-F238E27FC236}">
                <a16:creationId xmlns:a16="http://schemas.microsoft.com/office/drawing/2014/main" id="{6B966245-8F3D-47B7-AFF6-01BE11D9C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127" y="2650339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4">
            <a:extLst>
              <a:ext uri="{FF2B5EF4-FFF2-40B4-BE49-F238E27FC236}">
                <a16:creationId xmlns:a16="http://schemas.microsoft.com/office/drawing/2014/main" id="{BA2F5A51-DD64-49DB-9BDF-F9EE8611F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127" y="3055078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>
            <a:extLst>
              <a:ext uri="{FF2B5EF4-FFF2-40B4-BE49-F238E27FC236}">
                <a16:creationId xmlns:a16="http://schemas.microsoft.com/office/drawing/2014/main" id="{6A92D1F4-FD80-44E0-82BC-C77956B5D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127" y="3459817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4">
            <a:extLst>
              <a:ext uri="{FF2B5EF4-FFF2-40B4-BE49-F238E27FC236}">
                <a16:creationId xmlns:a16="http://schemas.microsoft.com/office/drawing/2014/main" id="{589E038A-05D1-44B8-9748-607687993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201" y="3858670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4">
            <a:extLst>
              <a:ext uri="{FF2B5EF4-FFF2-40B4-BE49-F238E27FC236}">
                <a16:creationId xmlns:a16="http://schemas.microsoft.com/office/drawing/2014/main" id="{701E6363-936A-4433-A014-3065FCC40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201" y="4263409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4">
            <a:extLst>
              <a:ext uri="{FF2B5EF4-FFF2-40B4-BE49-F238E27FC236}">
                <a16:creationId xmlns:a16="http://schemas.microsoft.com/office/drawing/2014/main" id="{103A5E0C-2592-41C8-AD7E-629D9B5FE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201" y="4668148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4">
            <a:extLst>
              <a:ext uri="{FF2B5EF4-FFF2-40B4-BE49-F238E27FC236}">
                <a16:creationId xmlns:a16="http://schemas.microsoft.com/office/drawing/2014/main" id="{09E3A573-D44B-4C73-9F91-36BEBB1DD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201" y="5072887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2533B1CB-A6E7-45C5-A04B-5C9577229407}"/>
              </a:ext>
            </a:extLst>
          </p:cNvPr>
          <p:cNvSpPr/>
          <p:nvPr/>
        </p:nvSpPr>
        <p:spPr>
          <a:xfrm>
            <a:off x="8715375" y="5320320"/>
            <a:ext cx="1559012" cy="411062"/>
          </a:xfrm>
          <a:prstGeom prst="roundRect">
            <a:avLst>
              <a:gd name="adj" fmla="val 12585"/>
            </a:avLst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ВЫБРАТЬ</a:t>
            </a:r>
          </a:p>
        </p:txBody>
      </p:sp>
    </p:spTree>
    <p:extLst>
      <p:ext uri="{BB962C8B-B14F-4D97-AF65-F5344CB8AC3E}">
        <p14:creationId xmlns:p14="http://schemas.microsoft.com/office/powerpoint/2010/main" val="4172367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hlinkClick r:id="rId2" action="ppaction://hlinksldjump"/>
            <a:extLst>
              <a:ext uri="{FF2B5EF4-FFF2-40B4-BE49-F238E27FC236}">
                <a16:creationId xmlns:a16="http://schemas.microsoft.com/office/drawing/2014/main" id="{0658A165-8DBA-4B1D-8716-22EFA33A1211}"/>
              </a:ext>
            </a:extLst>
          </p:cNvPr>
          <p:cNvSpPr/>
          <p:nvPr/>
        </p:nvSpPr>
        <p:spPr>
          <a:xfrm>
            <a:off x="9714451" y="6019101"/>
            <a:ext cx="1402360" cy="53270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Rectangle 15">
            <a:hlinkClick r:id="rId3" action="ppaction://hlinksldjump"/>
            <a:extLst>
              <a:ext uri="{FF2B5EF4-FFF2-40B4-BE49-F238E27FC236}">
                <a16:creationId xmlns:a16="http://schemas.microsoft.com/office/drawing/2014/main" id="{49BD6445-ECFA-468A-B21B-37FFB1A0352F}"/>
              </a:ext>
            </a:extLst>
          </p:cNvPr>
          <p:cNvSpPr/>
          <p:nvPr/>
        </p:nvSpPr>
        <p:spPr>
          <a:xfrm>
            <a:off x="2207703" y="2824991"/>
            <a:ext cx="1080782" cy="32088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F7DE5-8969-44C4-9BDF-3849A6F493C0}"/>
              </a:ext>
            </a:extLst>
          </p:cNvPr>
          <p:cNvCxnSpPr/>
          <p:nvPr/>
        </p:nvCxnSpPr>
        <p:spPr>
          <a:xfrm>
            <a:off x="0" y="620786"/>
            <a:ext cx="1219200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B2781EC-C9C8-4FE6-A64C-0C4895AD48D0}"/>
              </a:ext>
            </a:extLst>
          </p:cNvPr>
          <p:cNvSpPr txBox="1"/>
          <p:nvPr/>
        </p:nvSpPr>
        <p:spPr>
          <a:xfrm>
            <a:off x="3709788" y="149753"/>
            <a:ext cx="1430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ПРОФИЛЬ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253254-3596-4B6A-A85C-1E0083EA4F6F}"/>
              </a:ext>
            </a:extLst>
          </p:cNvPr>
          <p:cNvSpPr txBox="1"/>
          <p:nvPr/>
        </p:nvSpPr>
        <p:spPr>
          <a:xfrm>
            <a:off x="5587068" y="156893"/>
            <a:ext cx="2810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НОВОЕ СООБЩЕНИЕ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701285-2789-4FD9-9062-374AA9F74F73}"/>
              </a:ext>
            </a:extLst>
          </p:cNvPr>
          <p:cNvSpPr txBox="1"/>
          <p:nvPr/>
        </p:nvSpPr>
        <p:spPr>
          <a:xfrm>
            <a:off x="340920" y="3684654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1036" name="Picture 12" descr="ФМЛ 31 логотип ФМЛ №31 - Студия логотипов Станислава Гора">
            <a:extLst>
              <a:ext uri="{FF2B5EF4-FFF2-40B4-BE49-F238E27FC236}">
                <a16:creationId xmlns:a16="http://schemas.microsoft.com/office/drawing/2014/main" id="{BEEFBF10-9A3F-49A1-8B3B-0A8BB32A5B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2" t="18336" r="12106" b="22291"/>
          <a:stretch/>
        </p:blipFill>
        <p:spPr bwMode="auto">
          <a:xfrm>
            <a:off x="204997" y="79895"/>
            <a:ext cx="2417306" cy="49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FC0D27E-8E41-4E1E-A989-9F26C87EF609}"/>
              </a:ext>
            </a:extLst>
          </p:cNvPr>
          <p:cNvSpPr txBox="1"/>
          <p:nvPr/>
        </p:nvSpPr>
        <p:spPr>
          <a:xfrm>
            <a:off x="8827074" y="154873"/>
            <a:ext cx="313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ИСТОРИЯ СООБЩЕНИЙ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0E1E509-4379-4E11-AF1E-65C0811C0CC0}"/>
              </a:ext>
            </a:extLst>
          </p:cNvPr>
          <p:cNvCxnSpPr>
            <a:cxnSpLocks/>
          </p:cNvCxnSpPr>
          <p:nvPr/>
        </p:nvCxnSpPr>
        <p:spPr>
          <a:xfrm>
            <a:off x="5662569" y="620786"/>
            <a:ext cx="265931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C348F4C-9F59-4CC0-8DFB-9A1B604A78F8}"/>
              </a:ext>
            </a:extLst>
          </p:cNvPr>
          <p:cNvSpPr/>
          <p:nvPr/>
        </p:nvSpPr>
        <p:spPr>
          <a:xfrm>
            <a:off x="340920" y="838899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59D155A-7C44-471C-9C04-E84EE848082B}"/>
              </a:ext>
            </a:extLst>
          </p:cNvPr>
          <p:cNvSpPr/>
          <p:nvPr/>
        </p:nvSpPr>
        <p:spPr>
          <a:xfrm>
            <a:off x="340920" y="1694531"/>
            <a:ext cx="11625976" cy="4542683"/>
          </a:xfrm>
          <a:prstGeom prst="roundRect">
            <a:avLst>
              <a:gd name="adj" fmla="val 1814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076DDA-A11F-4A7A-8F6D-EAF8684B4F26}"/>
              </a:ext>
            </a:extLst>
          </p:cNvPr>
          <p:cNvSpPr txBox="1"/>
          <p:nvPr/>
        </p:nvSpPr>
        <p:spPr>
          <a:xfrm>
            <a:off x="433285" y="972993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u="sng" dirty="0">
                <a:solidFill>
                  <a:schemeClr val="accent1">
                    <a:lumMod val="75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Выбрать получателей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0DBD65E-1F2D-483C-AE9D-706D200DBF19}"/>
              </a:ext>
            </a:extLst>
          </p:cNvPr>
          <p:cNvSpPr txBox="1"/>
          <p:nvPr/>
        </p:nvSpPr>
        <p:spPr>
          <a:xfrm>
            <a:off x="433285" y="1836974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Текст сообщения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04A5772-8EBD-488E-ACE4-EE2DA44A8D97}"/>
              </a:ext>
            </a:extLst>
          </p:cNvPr>
          <p:cNvSpPr/>
          <p:nvPr/>
        </p:nvSpPr>
        <p:spPr>
          <a:xfrm>
            <a:off x="340920" y="6341025"/>
            <a:ext cx="1866783" cy="411062"/>
          </a:xfrm>
          <a:prstGeom prst="roundRect">
            <a:avLst>
              <a:gd name="adj" fmla="val 12585"/>
            </a:avLst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ОТПРАВИТЬ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59FE6FEC-0E6A-4656-8818-F45C290E799F}"/>
              </a:ext>
            </a:extLst>
          </p:cNvPr>
          <p:cNvSpPr/>
          <p:nvPr/>
        </p:nvSpPr>
        <p:spPr>
          <a:xfrm>
            <a:off x="2355094" y="6341025"/>
            <a:ext cx="411062" cy="411062"/>
          </a:xfrm>
          <a:prstGeom prst="roundRect">
            <a:avLst>
              <a:gd name="adj" fmla="val 12585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2064" name="Picture 16" descr="File icon - interface, archive, files and folders, file, document #icons  #iconbros #freeicons #freeicon #free #icon in 2020 | Photo editing, Icon,  Free icons">
            <a:extLst>
              <a:ext uri="{FF2B5EF4-FFF2-40B4-BE49-F238E27FC236}">
                <a16:creationId xmlns:a16="http://schemas.microsoft.com/office/drawing/2014/main" id="{E0203D6C-78A8-43F6-B1ED-164301A18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672" y="6372603"/>
            <a:ext cx="347906" cy="347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DE15785-6435-4897-BC93-312D40DC5B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8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F7A38BE-42E3-4210-AAEA-61E6A5F2AFFE}"/>
              </a:ext>
            </a:extLst>
          </p:cNvPr>
          <p:cNvSpPr/>
          <p:nvPr/>
        </p:nvSpPr>
        <p:spPr>
          <a:xfrm>
            <a:off x="1738859" y="983227"/>
            <a:ext cx="8714281" cy="4901780"/>
          </a:xfrm>
          <a:prstGeom prst="roundRect">
            <a:avLst>
              <a:gd name="adj" fmla="val 3177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43ACBA-AB1A-48A6-8403-83EDC0EAA379}"/>
              </a:ext>
            </a:extLst>
          </p:cNvPr>
          <p:cNvSpPr txBox="1"/>
          <p:nvPr/>
        </p:nvSpPr>
        <p:spPr>
          <a:xfrm>
            <a:off x="4535646" y="1117321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Выбор получателей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81F67A-92D9-4240-BA31-CD7E98027612}"/>
              </a:ext>
            </a:extLst>
          </p:cNvPr>
          <p:cNvSpPr txBox="1"/>
          <p:nvPr/>
        </p:nvSpPr>
        <p:spPr>
          <a:xfrm>
            <a:off x="2207703" y="1632252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Пользователи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6C360E-46AE-48F6-A4B0-95CB2176B978}"/>
              </a:ext>
            </a:extLst>
          </p:cNvPr>
          <p:cNvSpPr txBox="1"/>
          <p:nvPr/>
        </p:nvSpPr>
        <p:spPr>
          <a:xfrm>
            <a:off x="6837027" y="1632927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Группы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F4F2EDE-E3CF-461B-A402-9F386D252247}"/>
              </a:ext>
            </a:extLst>
          </p:cNvPr>
          <p:cNvCxnSpPr>
            <a:cxnSpLocks/>
          </p:cNvCxnSpPr>
          <p:nvPr/>
        </p:nvCxnSpPr>
        <p:spPr>
          <a:xfrm>
            <a:off x="1748384" y="2090086"/>
            <a:ext cx="8714281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5A2FB8-367C-4E91-AFDE-C3C9ACB5F891}"/>
              </a:ext>
            </a:extLst>
          </p:cNvPr>
          <p:cNvCxnSpPr>
            <a:cxnSpLocks/>
          </p:cNvCxnSpPr>
          <p:nvPr/>
        </p:nvCxnSpPr>
        <p:spPr>
          <a:xfrm>
            <a:off x="7877175" y="2075147"/>
            <a:ext cx="112395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D32F630-473C-4110-8446-0154120AF207}"/>
              </a:ext>
            </a:extLst>
          </p:cNvPr>
          <p:cNvSpPr txBox="1"/>
          <p:nvPr/>
        </p:nvSpPr>
        <p:spPr>
          <a:xfrm>
            <a:off x="2133600" y="2219088"/>
            <a:ext cx="2805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Группа 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4116D3C-4E6B-41D5-808C-9B85646CA154}"/>
              </a:ext>
            </a:extLst>
          </p:cNvPr>
          <p:cNvSpPr txBox="1"/>
          <p:nvPr/>
        </p:nvSpPr>
        <p:spPr>
          <a:xfrm>
            <a:off x="2133601" y="2617450"/>
            <a:ext cx="2805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Группа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42FA69-C8F6-4BBC-8EF4-074E8D67265F}"/>
              </a:ext>
            </a:extLst>
          </p:cNvPr>
          <p:cNvSpPr txBox="1"/>
          <p:nvPr/>
        </p:nvSpPr>
        <p:spPr>
          <a:xfrm>
            <a:off x="2133599" y="3019469"/>
            <a:ext cx="2805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Группа 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8B471A9-000B-4B37-890C-263633E25EBC}"/>
              </a:ext>
            </a:extLst>
          </p:cNvPr>
          <p:cNvSpPr txBox="1"/>
          <p:nvPr/>
        </p:nvSpPr>
        <p:spPr>
          <a:xfrm>
            <a:off x="2133599" y="3420379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Группа 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25E049-DC7A-4498-AEBF-C19A6873228E}"/>
              </a:ext>
            </a:extLst>
          </p:cNvPr>
          <p:cNvSpPr txBox="1"/>
          <p:nvPr/>
        </p:nvSpPr>
        <p:spPr>
          <a:xfrm>
            <a:off x="2130140" y="3819376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Группа 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C6E2CD4-9551-448F-8468-0EE4078C8FFE}"/>
              </a:ext>
            </a:extLst>
          </p:cNvPr>
          <p:cNvSpPr txBox="1"/>
          <p:nvPr/>
        </p:nvSpPr>
        <p:spPr>
          <a:xfrm>
            <a:off x="2130140" y="4219661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Группа 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55702D-7FAF-422D-8963-F77C7DD6C6E9}"/>
              </a:ext>
            </a:extLst>
          </p:cNvPr>
          <p:cNvSpPr txBox="1"/>
          <p:nvPr/>
        </p:nvSpPr>
        <p:spPr>
          <a:xfrm>
            <a:off x="2131886" y="4612205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Группа 7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42F8DC-A3AC-4CC2-8907-218910018359}"/>
              </a:ext>
            </a:extLst>
          </p:cNvPr>
          <p:cNvSpPr txBox="1"/>
          <p:nvPr/>
        </p:nvSpPr>
        <p:spPr>
          <a:xfrm>
            <a:off x="2130140" y="5014983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Группа 8</a:t>
            </a:r>
          </a:p>
        </p:txBody>
      </p:sp>
      <p:pic>
        <p:nvPicPr>
          <p:cNvPr id="44" name="Picture 4">
            <a:extLst>
              <a:ext uri="{FF2B5EF4-FFF2-40B4-BE49-F238E27FC236}">
                <a16:creationId xmlns:a16="http://schemas.microsoft.com/office/drawing/2014/main" id="{213E0217-0352-4181-8A90-D25078F4C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127" y="2245600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>
            <a:extLst>
              <a:ext uri="{FF2B5EF4-FFF2-40B4-BE49-F238E27FC236}">
                <a16:creationId xmlns:a16="http://schemas.microsoft.com/office/drawing/2014/main" id="{C01ECBEA-352E-4174-90FB-23BE8EBE1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127" y="2650339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>
            <a:extLst>
              <a:ext uri="{FF2B5EF4-FFF2-40B4-BE49-F238E27FC236}">
                <a16:creationId xmlns:a16="http://schemas.microsoft.com/office/drawing/2014/main" id="{8E94EC68-5C7A-482B-ABE0-94AEC21D4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127" y="3055078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>
            <a:extLst>
              <a:ext uri="{FF2B5EF4-FFF2-40B4-BE49-F238E27FC236}">
                <a16:creationId xmlns:a16="http://schemas.microsoft.com/office/drawing/2014/main" id="{FD835A0F-D794-4C70-BA62-31EBBD388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127" y="3459817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">
            <a:extLst>
              <a:ext uri="{FF2B5EF4-FFF2-40B4-BE49-F238E27FC236}">
                <a16:creationId xmlns:a16="http://schemas.microsoft.com/office/drawing/2014/main" id="{0A83538E-CBCD-4163-83DF-BECAD2B1F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201" y="3858670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">
            <a:extLst>
              <a:ext uri="{FF2B5EF4-FFF2-40B4-BE49-F238E27FC236}">
                <a16:creationId xmlns:a16="http://schemas.microsoft.com/office/drawing/2014/main" id="{E07275C7-A5F6-4FA0-AD39-87C2BC177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201" y="4263409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4">
            <a:extLst>
              <a:ext uri="{FF2B5EF4-FFF2-40B4-BE49-F238E27FC236}">
                <a16:creationId xmlns:a16="http://schemas.microsoft.com/office/drawing/2014/main" id="{86DBDE7C-EE27-4E96-843E-6C8001FFB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201" y="4668148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4">
            <a:extLst>
              <a:ext uri="{FF2B5EF4-FFF2-40B4-BE49-F238E27FC236}">
                <a16:creationId xmlns:a16="http://schemas.microsoft.com/office/drawing/2014/main" id="{D495EB60-CE63-49A3-980E-56A2A091A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201" y="5072887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0AF2C39C-C403-4222-B7AE-D2C7DF91333C}"/>
              </a:ext>
            </a:extLst>
          </p:cNvPr>
          <p:cNvSpPr/>
          <p:nvPr/>
        </p:nvSpPr>
        <p:spPr>
          <a:xfrm>
            <a:off x="8724900" y="5320320"/>
            <a:ext cx="1559012" cy="411062"/>
          </a:xfrm>
          <a:prstGeom prst="roundRect">
            <a:avLst>
              <a:gd name="adj" fmla="val 12585"/>
            </a:avLst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Gotham Pro" panose="02000503040000020004" pitchFamily="2" charset="0"/>
                <a:cs typeface="Gotham Pro" panose="02000503040000020004" pitchFamily="2" charset="0"/>
              </a:rPr>
              <a:t>ВЫБРАТЬ</a:t>
            </a:r>
          </a:p>
        </p:txBody>
      </p:sp>
    </p:spTree>
    <p:extLst>
      <p:ext uri="{BB962C8B-B14F-4D97-AF65-F5344CB8AC3E}">
        <p14:creationId xmlns:p14="http://schemas.microsoft.com/office/powerpoint/2010/main" val="2748877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hlinkClick r:id="rId2" action="ppaction://hlinksldjump"/>
            <a:extLst>
              <a:ext uri="{FF2B5EF4-FFF2-40B4-BE49-F238E27FC236}">
                <a16:creationId xmlns:a16="http://schemas.microsoft.com/office/drawing/2014/main" id="{0658A165-8DBA-4B1D-8716-22EFA33A1211}"/>
              </a:ext>
            </a:extLst>
          </p:cNvPr>
          <p:cNvSpPr/>
          <p:nvPr/>
        </p:nvSpPr>
        <p:spPr>
          <a:xfrm>
            <a:off x="9714451" y="6019101"/>
            <a:ext cx="1402360" cy="53270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Rectangle 15">
            <a:hlinkClick r:id="rId3" action="ppaction://hlinksldjump"/>
            <a:extLst>
              <a:ext uri="{FF2B5EF4-FFF2-40B4-BE49-F238E27FC236}">
                <a16:creationId xmlns:a16="http://schemas.microsoft.com/office/drawing/2014/main" id="{49BD6445-ECFA-468A-B21B-37FFB1A0352F}"/>
              </a:ext>
            </a:extLst>
          </p:cNvPr>
          <p:cNvSpPr/>
          <p:nvPr/>
        </p:nvSpPr>
        <p:spPr>
          <a:xfrm>
            <a:off x="2207703" y="2824991"/>
            <a:ext cx="1080782" cy="32088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F7DE5-8969-44C4-9BDF-3849A6F493C0}"/>
              </a:ext>
            </a:extLst>
          </p:cNvPr>
          <p:cNvCxnSpPr/>
          <p:nvPr/>
        </p:nvCxnSpPr>
        <p:spPr>
          <a:xfrm>
            <a:off x="0" y="620786"/>
            <a:ext cx="1219200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B2781EC-C9C8-4FE6-A64C-0C4895AD48D0}"/>
              </a:ext>
            </a:extLst>
          </p:cNvPr>
          <p:cNvSpPr txBox="1"/>
          <p:nvPr/>
        </p:nvSpPr>
        <p:spPr>
          <a:xfrm>
            <a:off x="3709788" y="149753"/>
            <a:ext cx="1430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ПРОФИЛЬ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253254-3596-4B6A-A85C-1E0083EA4F6F}"/>
              </a:ext>
            </a:extLst>
          </p:cNvPr>
          <p:cNvSpPr txBox="1"/>
          <p:nvPr/>
        </p:nvSpPr>
        <p:spPr>
          <a:xfrm>
            <a:off x="5587068" y="156893"/>
            <a:ext cx="2810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НОВОЕ СООБЩЕНИЕ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701285-2789-4FD9-9062-374AA9F74F73}"/>
              </a:ext>
            </a:extLst>
          </p:cNvPr>
          <p:cNvSpPr txBox="1"/>
          <p:nvPr/>
        </p:nvSpPr>
        <p:spPr>
          <a:xfrm>
            <a:off x="340920" y="3684654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1036" name="Picture 12" descr="ФМЛ 31 логотип ФМЛ №31 - Студия логотипов Станислава Гора">
            <a:extLst>
              <a:ext uri="{FF2B5EF4-FFF2-40B4-BE49-F238E27FC236}">
                <a16:creationId xmlns:a16="http://schemas.microsoft.com/office/drawing/2014/main" id="{BEEFBF10-9A3F-49A1-8B3B-0A8BB32A5B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2" t="18336" r="12106" b="22291"/>
          <a:stretch/>
        </p:blipFill>
        <p:spPr bwMode="auto">
          <a:xfrm>
            <a:off x="204997" y="79895"/>
            <a:ext cx="2417306" cy="49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FC0D27E-8E41-4E1E-A989-9F26C87EF609}"/>
              </a:ext>
            </a:extLst>
          </p:cNvPr>
          <p:cNvSpPr txBox="1"/>
          <p:nvPr/>
        </p:nvSpPr>
        <p:spPr>
          <a:xfrm>
            <a:off x="8827074" y="154873"/>
            <a:ext cx="313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ИСТОРИЯ СООБЩЕНИЙ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BC1CE82-75E9-43FA-AEF9-E6EBCEC9F099}"/>
              </a:ext>
            </a:extLst>
          </p:cNvPr>
          <p:cNvCxnSpPr>
            <a:cxnSpLocks/>
          </p:cNvCxnSpPr>
          <p:nvPr/>
        </p:nvCxnSpPr>
        <p:spPr>
          <a:xfrm>
            <a:off x="8827074" y="620786"/>
            <a:ext cx="3139822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E55DECC-6A81-4069-BDD8-5609A4B8E211}"/>
              </a:ext>
            </a:extLst>
          </p:cNvPr>
          <p:cNvSpPr/>
          <p:nvPr/>
        </p:nvSpPr>
        <p:spPr>
          <a:xfrm>
            <a:off x="340920" y="838899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DE0D12-76FA-4C8F-8AAF-B0295409CC43}"/>
              </a:ext>
            </a:extLst>
          </p:cNvPr>
          <p:cNvSpPr txBox="1"/>
          <p:nvPr/>
        </p:nvSpPr>
        <p:spPr>
          <a:xfrm>
            <a:off x="433285" y="972993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1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6014109F-6667-47CB-BC32-74E19C2648E9}"/>
              </a:ext>
            </a:extLst>
          </p:cNvPr>
          <p:cNvSpPr/>
          <p:nvPr/>
        </p:nvSpPr>
        <p:spPr>
          <a:xfrm>
            <a:off x="340920" y="1610513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691964-DF92-45E4-AB56-36DE0C9DE049}"/>
              </a:ext>
            </a:extLst>
          </p:cNvPr>
          <p:cNvSpPr txBox="1"/>
          <p:nvPr/>
        </p:nvSpPr>
        <p:spPr>
          <a:xfrm>
            <a:off x="433285" y="1744607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2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9C22DA4-7F83-42BF-A926-E9955AC4DB0D}"/>
              </a:ext>
            </a:extLst>
          </p:cNvPr>
          <p:cNvSpPr/>
          <p:nvPr/>
        </p:nvSpPr>
        <p:spPr>
          <a:xfrm>
            <a:off x="340920" y="2382127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8DB23B5-AB77-4CAA-9FA2-CE6B3F9BD1EE}"/>
              </a:ext>
            </a:extLst>
          </p:cNvPr>
          <p:cNvSpPr txBox="1"/>
          <p:nvPr/>
        </p:nvSpPr>
        <p:spPr>
          <a:xfrm>
            <a:off x="433285" y="2516221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3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01F2631-449D-4FE4-B552-E4903E49A7C2}"/>
              </a:ext>
            </a:extLst>
          </p:cNvPr>
          <p:cNvSpPr/>
          <p:nvPr/>
        </p:nvSpPr>
        <p:spPr>
          <a:xfrm>
            <a:off x="340920" y="3133736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1E61C5-FFFA-4D52-B2C9-51B42624EEE0}"/>
              </a:ext>
            </a:extLst>
          </p:cNvPr>
          <p:cNvSpPr txBox="1"/>
          <p:nvPr/>
        </p:nvSpPr>
        <p:spPr>
          <a:xfrm>
            <a:off x="433285" y="3267830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4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F9258159-1C81-4ABB-9215-1F6936A2C487}"/>
              </a:ext>
            </a:extLst>
          </p:cNvPr>
          <p:cNvSpPr/>
          <p:nvPr/>
        </p:nvSpPr>
        <p:spPr>
          <a:xfrm>
            <a:off x="340920" y="3905350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98A63B-1E48-449C-BE5C-008438A80DC5}"/>
              </a:ext>
            </a:extLst>
          </p:cNvPr>
          <p:cNvSpPr txBox="1"/>
          <p:nvPr/>
        </p:nvSpPr>
        <p:spPr>
          <a:xfrm>
            <a:off x="433285" y="4039444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5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2D32E489-532D-484E-B890-A41024C24B9B}"/>
              </a:ext>
            </a:extLst>
          </p:cNvPr>
          <p:cNvSpPr/>
          <p:nvPr/>
        </p:nvSpPr>
        <p:spPr>
          <a:xfrm>
            <a:off x="340920" y="4676964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1C497D0-967E-49F6-915F-D92A685E632F}"/>
              </a:ext>
            </a:extLst>
          </p:cNvPr>
          <p:cNvSpPr txBox="1"/>
          <p:nvPr/>
        </p:nvSpPr>
        <p:spPr>
          <a:xfrm>
            <a:off x="433285" y="4811058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6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DFAD2DD-3158-403B-B568-2715C656AA24}"/>
              </a:ext>
            </a:extLst>
          </p:cNvPr>
          <p:cNvSpPr/>
          <p:nvPr/>
        </p:nvSpPr>
        <p:spPr>
          <a:xfrm>
            <a:off x="340920" y="5428573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4403B2B-39FF-4A3F-BAC2-BD8FFA6251B3}"/>
              </a:ext>
            </a:extLst>
          </p:cNvPr>
          <p:cNvSpPr txBox="1"/>
          <p:nvPr/>
        </p:nvSpPr>
        <p:spPr>
          <a:xfrm>
            <a:off x="433285" y="5562667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7</a:t>
            </a:r>
          </a:p>
        </p:txBody>
      </p:sp>
    </p:spTree>
    <p:extLst>
      <p:ext uri="{BB962C8B-B14F-4D97-AF65-F5344CB8AC3E}">
        <p14:creationId xmlns:p14="http://schemas.microsoft.com/office/powerpoint/2010/main" val="1479990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hlinkClick r:id="rId2" action="ppaction://hlinksldjump"/>
            <a:extLst>
              <a:ext uri="{FF2B5EF4-FFF2-40B4-BE49-F238E27FC236}">
                <a16:creationId xmlns:a16="http://schemas.microsoft.com/office/drawing/2014/main" id="{0658A165-8DBA-4B1D-8716-22EFA33A1211}"/>
              </a:ext>
            </a:extLst>
          </p:cNvPr>
          <p:cNvSpPr/>
          <p:nvPr/>
        </p:nvSpPr>
        <p:spPr>
          <a:xfrm>
            <a:off x="9714451" y="6019101"/>
            <a:ext cx="1402360" cy="53270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Rectangle 15">
            <a:hlinkClick r:id="rId3" action="ppaction://hlinksldjump"/>
            <a:extLst>
              <a:ext uri="{FF2B5EF4-FFF2-40B4-BE49-F238E27FC236}">
                <a16:creationId xmlns:a16="http://schemas.microsoft.com/office/drawing/2014/main" id="{49BD6445-ECFA-468A-B21B-37FFB1A0352F}"/>
              </a:ext>
            </a:extLst>
          </p:cNvPr>
          <p:cNvSpPr/>
          <p:nvPr/>
        </p:nvSpPr>
        <p:spPr>
          <a:xfrm>
            <a:off x="2207703" y="2824991"/>
            <a:ext cx="1080782" cy="32088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F7DE5-8969-44C4-9BDF-3849A6F493C0}"/>
              </a:ext>
            </a:extLst>
          </p:cNvPr>
          <p:cNvCxnSpPr/>
          <p:nvPr/>
        </p:nvCxnSpPr>
        <p:spPr>
          <a:xfrm>
            <a:off x="0" y="620786"/>
            <a:ext cx="1219200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B2781EC-C9C8-4FE6-A64C-0C4895AD48D0}"/>
              </a:ext>
            </a:extLst>
          </p:cNvPr>
          <p:cNvSpPr txBox="1"/>
          <p:nvPr/>
        </p:nvSpPr>
        <p:spPr>
          <a:xfrm>
            <a:off x="3709788" y="149753"/>
            <a:ext cx="1430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ПРОФИЛЬ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253254-3596-4B6A-A85C-1E0083EA4F6F}"/>
              </a:ext>
            </a:extLst>
          </p:cNvPr>
          <p:cNvSpPr txBox="1"/>
          <p:nvPr/>
        </p:nvSpPr>
        <p:spPr>
          <a:xfrm>
            <a:off x="5587068" y="156893"/>
            <a:ext cx="2810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НОВОЕ СООБЩЕНИЕ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701285-2789-4FD9-9062-374AA9F74F73}"/>
              </a:ext>
            </a:extLst>
          </p:cNvPr>
          <p:cNvSpPr txBox="1"/>
          <p:nvPr/>
        </p:nvSpPr>
        <p:spPr>
          <a:xfrm>
            <a:off x="340920" y="3684654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endParaRPr lang="ru-RU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1036" name="Picture 12" descr="ФМЛ 31 логотип ФМЛ №31 - Студия логотипов Станислава Гора">
            <a:extLst>
              <a:ext uri="{FF2B5EF4-FFF2-40B4-BE49-F238E27FC236}">
                <a16:creationId xmlns:a16="http://schemas.microsoft.com/office/drawing/2014/main" id="{BEEFBF10-9A3F-49A1-8B3B-0A8BB32A5B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2" t="18336" r="12106" b="22291"/>
          <a:stretch/>
        </p:blipFill>
        <p:spPr bwMode="auto">
          <a:xfrm>
            <a:off x="204997" y="79895"/>
            <a:ext cx="2417306" cy="49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FC0D27E-8E41-4E1E-A989-9F26C87EF609}"/>
              </a:ext>
            </a:extLst>
          </p:cNvPr>
          <p:cNvSpPr txBox="1"/>
          <p:nvPr/>
        </p:nvSpPr>
        <p:spPr>
          <a:xfrm>
            <a:off x="8827074" y="154873"/>
            <a:ext cx="313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ИСТОРИЯ СООБЩЕНИЙ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BC1CE82-75E9-43FA-AEF9-E6EBCEC9F099}"/>
              </a:ext>
            </a:extLst>
          </p:cNvPr>
          <p:cNvCxnSpPr>
            <a:cxnSpLocks/>
          </p:cNvCxnSpPr>
          <p:nvPr/>
        </p:nvCxnSpPr>
        <p:spPr>
          <a:xfrm>
            <a:off x="8827074" y="620786"/>
            <a:ext cx="3139822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E55DECC-6A81-4069-BDD8-5609A4B8E211}"/>
              </a:ext>
            </a:extLst>
          </p:cNvPr>
          <p:cNvSpPr/>
          <p:nvPr/>
        </p:nvSpPr>
        <p:spPr>
          <a:xfrm>
            <a:off x="340920" y="838899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DE0D12-76FA-4C8F-8AAF-B0295409CC43}"/>
              </a:ext>
            </a:extLst>
          </p:cNvPr>
          <p:cNvSpPr txBox="1"/>
          <p:nvPr/>
        </p:nvSpPr>
        <p:spPr>
          <a:xfrm>
            <a:off x="433285" y="972993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1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6014109F-6667-47CB-BC32-74E19C2648E9}"/>
              </a:ext>
            </a:extLst>
          </p:cNvPr>
          <p:cNvSpPr/>
          <p:nvPr/>
        </p:nvSpPr>
        <p:spPr>
          <a:xfrm>
            <a:off x="340920" y="1610513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691964-DF92-45E4-AB56-36DE0C9DE049}"/>
              </a:ext>
            </a:extLst>
          </p:cNvPr>
          <p:cNvSpPr txBox="1"/>
          <p:nvPr/>
        </p:nvSpPr>
        <p:spPr>
          <a:xfrm>
            <a:off x="433285" y="1744607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2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9C22DA4-7F83-42BF-A926-E9955AC4DB0D}"/>
              </a:ext>
            </a:extLst>
          </p:cNvPr>
          <p:cNvSpPr/>
          <p:nvPr/>
        </p:nvSpPr>
        <p:spPr>
          <a:xfrm>
            <a:off x="340920" y="2382127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8DB23B5-AB77-4CAA-9FA2-CE6B3F9BD1EE}"/>
              </a:ext>
            </a:extLst>
          </p:cNvPr>
          <p:cNvSpPr txBox="1"/>
          <p:nvPr/>
        </p:nvSpPr>
        <p:spPr>
          <a:xfrm>
            <a:off x="433285" y="2516221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3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01F2631-449D-4FE4-B552-E4903E49A7C2}"/>
              </a:ext>
            </a:extLst>
          </p:cNvPr>
          <p:cNvSpPr/>
          <p:nvPr/>
        </p:nvSpPr>
        <p:spPr>
          <a:xfrm>
            <a:off x="340920" y="3133736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1E61C5-FFFA-4D52-B2C9-51B42624EEE0}"/>
              </a:ext>
            </a:extLst>
          </p:cNvPr>
          <p:cNvSpPr txBox="1"/>
          <p:nvPr/>
        </p:nvSpPr>
        <p:spPr>
          <a:xfrm>
            <a:off x="433285" y="3267830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4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F9258159-1C81-4ABB-9215-1F6936A2C487}"/>
              </a:ext>
            </a:extLst>
          </p:cNvPr>
          <p:cNvSpPr/>
          <p:nvPr/>
        </p:nvSpPr>
        <p:spPr>
          <a:xfrm>
            <a:off x="340920" y="3905350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98A63B-1E48-449C-BE5C-008438A80DC5}"/>
              </a:ext>
            </a:extLst>
          </p:cNvPr>
          <p:cNvSpPr txBox="1"/>
          <p:nvPr/>
        </p:nvSpPr>
        <p:spPr>
          <a:xfrm>
            <a:off x="433285" y="4039444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5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2D32E489-532D-484E-B890-A41024C24B9B}"/>
              </a:ext>
            </a:extLst>
          </p:cNvPr>
          <p:cNvSpPr/>
          <p:nvPr/>
        </p:nvSpPr>
        <p:spPr>
          <a:xfrm>
            <a:off x="340920" y="4676964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1C497D0-967E-49F6-915F-D92A685E632F}"/>
              </a:ext>
            </a:extLst>
          </p:cNvPr>
          <p:cNvSpPr txBox="1"/>
          <p:nvPr/>
        </p:nvSpPr>
        <p:spPr>
          <a:xfrm>
            <a:off x="433285" y="4811058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6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DFAD2DD-3158-403B-B568-2715C656AA24}"/>
              </a:ext>
            </a:extLst>
          </p:cNvPr>
          <p:cNvSpPr/>
          <p:nvPr/>
        </p:nvSpPr>
        <p:spPr>
          <a:xfrm>
            <a:off x="340920" y="5428573"/>
            <a:ext cx="11625976" cy="637520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4403B2B-39FF-4A3F-BAC2-BD8FFA6251B3}"/>
              </a:ext>
            </a:extLst>
          </p:cNvPr>
          <p:cNvSpPr txBox="1"/>
          <p:nvPr/>
        </p:nvSpPr>
        <p:spPr>
          <a:xfrm>
            <a:off x="433285" y="5562667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Сообщение 7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E8F5386-1620-44DE-A0ED-C921CABA23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8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A7281F2-D21C-4CF1-B331-9C5C71DA64EF}"/>
              </a:ext>
            </a:extLst>
          </p:cNvPr>
          <p:cNvSpPr/>
          <p:nvPr/>
        </p:nvSpPr>
        <p:spPr>
          <a:xfrm>
            <a:off x="1738859" y="983227"/>
            <a:ext cx="8714281" cy="4901780"/>
          </a:xfrm>
          <a:prstGeom prst="roundRect">
            <a:avLst>
              <a:gd name="adj" fmla="val 3177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CA6C8B9-AD2F-4DF3-B70D-1E56EAD78923}"/>
              </a:ext>
            </a:extLst>
          </p:cNvPr>
          <p:cNvSpPr txBox="1"/>
          <p:nvPr/>
        </p:nvSpPr>
        <p:spPr>
          <a:xfrm>
            <a:off x="4344272" y="1117321"/>
            <a:ext cx="3503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Gotham Pro Medium" panose="02000603030000020004" pitchFamily="2" charset="0"/>
                <a:cs typeface="Gotham Pro Medium" panose="02000603030000020004" pitchFamily="2" charset="0"/>
              </a:rPr>
              <a:t>Информация о сообщении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4A2D248-D734-47EC-86CF-A6EB4D16601D}"/>
              </a:ext>
            </a:extLst>
          </p:cNvPr>
          <p:cNvSpPr/>
          <p:nvPr/>
        </p:nvSpPr>
        <p:spPr>
          <a:xfrm>
            <a:off x="1916789" y="1578062"/>
            <a:ext cx="8358419" cy="1669476"/>
          </a:xfrm>
          <a:prstGeom prst="roundRect">
            <a:avLst>
              <a:gd name="adj" fmla="val 1814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bg1">
                  <a:lumMod val="50000"/>
                </a:schemeClr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1C93BC-DD41-4E0D-AB70-16AA0F35FBC9}"/>
              </a:ext>
            </a:extLst>
          </p:cNvPr>
          <p:cNvSpPr txBox="1"/>
          <p:nvPr/>
        </p:nvSpPr>
        <p:spPr>
          <a:xfrm>
            <a:off x="1993637" y="1681686"/>
            <a:ext cx="3120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Текст сообщения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316584E-3F52-4531-850F-5C915795937C}"/>
              </a:ext>
            </a:extLst>
          </p:cNvPr>
          <p:cNvSpPr txBox="1"/>
          <p:nvPr/>
        </p:nvSpPr>
        <p:spPr>
          <a:xfrm>
            <a:off x="2143395" y="3429000"/>
            <a:ext cx="2805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BC0172A-FA23-4A8F-8C99-15A0CEFD1656}"/>
              </a:ext>
            </a:extLst>
          </p:cNvPr>
          <p:cNvSpPr txBox="1"/>
          <p:nvPr/>
        </p:nvSpPr>
        <p:spPr>
          <a:xfrm>
            <a:off x="2143396" y="3837277"/>
            <a:ext cx="2805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8E25A9-4568-4BD1-B3E2-374D09377B8B}"/>
              </a:ext>
            </a:extLst>
          </p:cNvPr>
          <p:cNvSpPr txBox="1"/>
          <p:nvPr/>
        </p:nvSpPr>
        <p:spPr>
          <a:xfrm>
            <a:off x="2143394" y="4239296"/>
            <a:ext cx="2805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EE780A3-C870-4A0D-B5B7-B60DB9BAC997}"/>
              </a:ext>
            </a:extLst>
          </p:cNvPr>
          <p:cNvSpPr txBox="1"/>
          <p:nvPr/>
        </p:nvSpPr>
        <p:spPr>
          <a:xfrm>
            <a:off x="2143394" y="4640206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4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EA362CA-D9C7-43D8-81BF-9D04AE830462}"/>
              </a:ext>
            </a:extLst>
          </p:cNvPr>
          <p:cNvSpPr txBox="1"/>
          <p:nvPr/>
        </p:nvSpPr>
        <p:spPr>
          <a:xfrm>
            <a:off x="2139935" y="5039203"/>
            <a:ext cx="280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Пользователь 5</a:t>
            </a:r>
          </a:p>
        </p:txBody>
      </p:sp>
      <p:pic>
        <p:nvPicPr>
          <p:cNvPr id="54" name="Picture 4">
            <a:extLst>
              <a:ext uri="{FF2B5EF4-FFF2-40B4-BE49-F238E27FC236}">
                <a16:creationId xmlns:a16="http://schemas.microsoft.com/office/drawing/2014/main" id="{FD08FA21-3122-4997-A312-D678D746A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827" y="3475683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4">
            <a:extLst>
              <a:ext uri="{FF2B5EF4-FFF2-40B4-BE49-F238E27FC236}">
                <a16:creationId xmlns:a16="http://schemas.microsoft.com/office/drawing/2014/main" id="{C6D11EA6-D6CD-44D0-8FD7-0EBFDCAA2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827" y="3880422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4">
            <a:extLst>
              <a:ext uri="{FF2B5EF4-FFF2-40B4-BE49-F238E27FC236}">
                <a16:creationId xmlns:a16="http://schemas.microsoft.com/office/drawing/2014/main" id="{3C4CED69-9040-459E-BAD9-C0101538E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827" y="4285161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4">
            <a:extLst>
              <a:ext uri="{FF2B5EF4-FFF2-40B4-BE49-F238E27FC236}">
                <a16:creationId xmlns:a16="http://schemas.microsoft.com/office/drawing/2014/main" id="{7C1C6FF4-68BF-4AF6-B1FB-2131B532C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827" y="4689900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4">
            <a:extLst>
              <a:ext uri="{FF2B5EF4-FFF2-40B4-BE49-F238E27FC236}">
                <a16:creationId xmlns:a16="http://schemas.microsoft.com/office/drawing/2014/main" id="{A723A760-8F24-4C96-87B7-B7C43540A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901" y="5088753"/>
            <a:ext cx="309759" cy="30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027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5CBB650-C324-4B31-9F83-51E72F2F6493}"/>
              </a:ext>
            </a:extLst>
          </p:cNvPr>
          <p:cNvSpPr txBox="1">
            <a:spLocks/>
          </p:cNvSpPr>
          <p:nvPr/>
        </p:nvSpPr>
        <p:spPr>
          <a:xfrm>
            <a:off x="257175" y="162392"/>
            <a:ext cx="9051983" cy="6793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latin typeface="Gotham Pro" panose="02000503040000020004" pitchFamily="2" charset="0"/>
                <a:cs typeface="Gotham Pro" panose="02000503040000020004" pitchFamily="2" charset="0"/>
              </a:rPr>
              <a:t>План</a:t>
            </a:r>
            <a:endParaRPr lang="ru-RU" sz="3600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36E242-407A-45C7-BE1E-1514A2E062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7" b="278"/>
          <a:stretch/>
        </p:blipFill>
        <p:spPr>
          <a:xfrm>
            <a:off x="381000" y="908524"/>
            <a:ext cx="4737157" cy="549545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345B2A-C964-4054-AE7E-2D28E113B5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" b="511"/>
          <a:stretch/>
        </p:blipFill>
        <p:spPr>
          <a:xfrm>
            <a:off x="5848831" y="908525"/>
            <a:ext cx="5152545" cy="54954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93307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153</Words>
  <Application>Microsoft Office PowerPoint</Application>
  <PresentationFormat>Widescreen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Gotham Pro</vt:lpstr>
      <vt:lpstr>Calibri Light</vt:lpstr>
      <vt:lpstr>Gotham Pro Medium</vt:lpstr>
      <vt:lpstr>Arial</vt:lpstr>
      <vt:lpstr>Calibri</vt:lpstr>
      <vt:lpstr>Office Theme</vt:lpstr>
      <vt:lpstr>Система рассылки сообщений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Система рассылки сообщений</dc:title>
  <dc:creator>Boris Ivanchikov</dc:creator>
  <cp:lastModifiedBy>Boris Ivanchikov</cp:lastModifiedBy>
  <cp:revision>21</cp:revision>
  <dcterms:created xsi:type="dcterms:W3CDTF">2020-11-17T16:35:21Z</dcterms:created>
  <dcterms:modified xsi:type="dcterms:W3CDTF">2020-11-24T14:49:47Z</dcterms:modified>
</cp:coreProperties>
</file>

<file path=docProps/thumbnail.jpeg>
</file>